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102" y="-15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AD98575A-AC4B-4F9D-B27F-7E2B9C93251E}" type="datetimeFigureOut">
              <a:rPr lang="es-CO" smtClean="0"/>
              <a:t>02/10/2014</a:t>
            </a:fld>
            <a:endParaRPr lang="es-CO" dirty="0"/>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s-CO" dirty="0"/>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30B17796-EA6B-4F6E-BF25-A713A64DC28D}" type="slidenum">
              <a:rPr lang="es-CO" smtClean="0"/>
              <a:t>‹#›</a:t>
            </a:fld>
            <a:endParaRPr lang="es-CO"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D98575A-AC4B-4F9D-B27F-7E2B9C93251E}" type="datetimeFigureOut">
              <a:rPr lang="es-CO" smtClean="0"/>
              <a:t>02/10/2014</a:t>
            </a:fld>
            <a:endParaRPr lang="es-CO" dirty="0"/>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30B17796-EA6B-4F6E-BF25-A713A64DC28D}" type="slidenum">
              <a:rPr lang="es-CO" smtClean="0"/>
              <a:t>‹#›</a:t>
            </a:fld>
            <a:endParaRPr lang="es-CO"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D98575A-AC4B-4F9D-B27F-7E2B9C93251E}" type="datetimeFigureOut">
              <a:rPr lang="es-CO" smtClean="0"/>
              <a:t>02/10/2014</a:t>
            </a:fld>
            <a:endParaRPr lang="es-CO" dirty="0"/>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30B17796-EA6B-4F6E-BF25-A713A64DC28D}" type="slidenum">
              <a:rPr lang="es-CO" smtClean="0"/>
              <a:t>‹#›</a:t>
            </a:fld>
            <a:endParaRPr lang="es-CO"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AD98575A-AC4B-4F9D-B27F-7E2B9C93251E}" type="datetimeFigureOut">
              <a:rPr lang="es-CO" smtClean="0"/>
              <a:t>02/10/2014</a:t>
            </a:fld>
            <a:endParaRPr lang="es-CO" dirty="0"/>
          </a:p>
        </p:txBody>
      </p:sp>
      <p:sp>
        <p:nvSpPr>
          <p:cNvPr id="9" name="Slide Number Placeholder 8"/>
          <p:cNvSpPr>
            <a:spLocks noGrp="1"/>
          </p:cNvSpPr>
          <p:nvPr>
            <p:ph type="sldNum" sz="quarter" idx="15"/>
          </p:nvPr>
        </p:nvSpPr>
        <p:spPr/>
        <p:txBody>
          <a:bodyPr rtlCol="0"/>
          <a:lstStyle/>
          <a:p>
            <a:fld id="{30B17796-EA6B-4F6E-BF25-A713A64DC28D}" type="slidenum">
              <a:rPr lang="es-CO" smtClean="0"/>
              <a:t>‹#›</a:t>
            </a:fld>
            <a:endParaRPr lang="es-CO" dirty="0"/>
          </a:p>
        </p:txBody>
      </p:sp>
      <p:sp>
        <p:nvSpPr>
          <p:cNvPr id="10" name="Footer Placeholder 9"/>
          <p:cNvSpPr>
            <a:spLocks noGrp="1"/>
          </p:cNvSpPr>
          <p:nvPr>
            <p:ph type="ftr" sz="quarter" idx="16"/>
          </p:nvPr>
        </p:nvSpPr>
        <p:spPr/>
        <p:txBody>
          <a:bodyPr rtlCol="0"/>
          <a:lstStyle/>
          <a:p>
            <a:endParaRPr lang="es-CO"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AD98575A-AC4B-4F9D-B27F-7E2B9C93251E}" type="datetimeFigureOut">
              <a:rPr lang="es-CO" smtClean="0"/>
              <a:t>02/10/2014</a:t>
            </a:fld>
            <a:endParaRPr lang="es-CO" dirty="0"/>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s-CO" dirty="0"/>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6" name="Slide Number Placeholder 5"/>
          <p:cNvSpPr>
            <a:spLocks noGrp="1"/>
          </p:cNvSpPr>
          <p:nvPr>
            <p:ph type="sldNum" sz="quarter" idx="12"/>
          </p:nvPr>
        </p:nvSpPr>
        <p:spPr bwMode="auto">
          <a:xfrm>
            <a:off x="1340616" y="4928702"/>
            <a:ext cx="609600" cy="517524"/>
          </a:xfrm>
        </p:spPr>
        <p:txBody>
          <a:bodyPr/>
          <a:lstStyle/>
          <a:p>
            <a:fld id="{30B17796-EA6B-4F6E-BF25-A713A64DC28D}" type="slidenum">
              <a:rPr lang="es-CO" smtClean="0"/>
              <a:t>‹#›</a:t>
            </a:fld>
            <a:endParaRPr lang="es-CO"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AD98575A-AC4B-4F9D-B27F-7E2B9C93251E}" type="datetimeFigureOut">
              <a:rPr lang="es-CO" smtClean="0"/>
              <a:t>02/10/2014</a:t>
            </a:fld>
            <a:endParaRPr lang="es-CO" dirty="0"/>
          </a:p>
        </p:txBody>
      </p:sp>
      <p:sp>
        <p:nvSpPr>
          <p:cNvPr id="6" name="Footer Placeholder 5"/>
          <p:cNvSpPr>
            <a:spLocks noGrp="1"/>
          </p:cNvSpPr>
          <p:nvPr>
            <p:ph type="ftr" sz="quarter" idx="11"/>
          </p:nvPr>
        </p:nvSpPr>
        <p:spPr/>
        <p:txBody>
          <a:bodyPr/>
          <a:lstStyle/>
          <a:p>
            <a:endParaRPr lang="es-CO" dirty="0"/>
          </a:p>
        </p:txBody>
      </p:sp>
      <p:sp>
        <p:nvSpPr>
          <p:cNvPr id="7" name="Slide Number Placeholder 6"/>
          <p:cNvSpPr>
            <a:spLocks noGrp="1"/>
          </p:cNvSpPr>
          <p:nvPr>
            <p:ph type="sldNum" sz="quarter" idx="12"/>
          </p:nvPr>
        </p:nvSpPr>
        <p:spPr/>
        <p:txBody>
          <a:bodyPr/>
          <a:lstStyle/>
          <a:p>
            <a:fld id="{30B17796-EA6B-4F6E-BF25-A713A64DC28D}" type="slidenum">
              <a:rPr lang="es-CO" smtClean="0"/>
              <a:t>‹#›</a:t>
            </a:fld>
            <a:endParaRPr lang="es-CO" dirty="0"/>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AD98575A-AC4B-4F9D-B27F-7E2B9C93251E}" type="datetimeFigureOut">
              <a:rPr lang="es-CO" smtClean="0"/>
              <a:t>02/10/2014</a:t>
            </a:fld>
            <a:endParaRPr lang="es-CO" dirty="0"/>
          </a:p>
        </p:txBody>
      </p:sp>
      <p:sp>
        <p:nvSpPr>
          <p:cNvPr id="8" name="Footer Placeholder 7"/>
          <p:cNvSpPr>
            <a:spLocks noGrp="1"/>
          </p:cNvSpPr>
          <p:nvPr>
            <p:ph type="ftr" sz="quarter" idx="11"/>
          </p:nvPr>
        </p:nvSpPr>
        <p:spPr/>
        <p:txBody>
          <a:bodyPr/>
          <a:lstStyle/>
          <a:p>
            <a:endParaRPr lang="es-CO" dirty="0"/>
          </a:p>
        </p:txBody>
      </p:sp>
      <p:sp>
        <p:nvSpPr>
          <p:cNvPr id="9" name="Slide Number Placeholder 8"/>
          <p:cNvSpPr>
            <a:spLocks noGrp="1"/>
          </p:cNvSpPr>
          <p:nvPr>
            <p:ph type="sldNum" sz="quarter" idx="12"/>
          </p:nvPr>
        </p:nvSpPr>
        <p:spPr/>
        <p:txBody>
          <a:bodyPr/>
          <a:lstStyle/>
          <a:p>
            <a:fld id="{30B17796-EA6B-4F6E-BF25-A713A64DC28D}" type="slidenum">
              <a:rPr lang="es-CO" smtClean="0"/>
              <a:t>‹#›</a:t>
            </a:fld>
            <a:endParaRPr lang="es-CO" dirty="0"/>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AD98575A-AC4B-4F9D-B27F-7E2B9C93251E}" type="datetimeFigureOut">
              <a:rPr lang="es-CO" smtClean="0"/>
              <a:t>02/10/2014</a:t>
            </a:fld>
            <a:endParaRPr lang="es-CO" dirty="0"/>
          </a:p>
        </p:txBody>
      </p:sp>
      <p:sp>
        <p:nvSpPr>
          <p:cNvPr id="7" name="Slide Number Placeholder 6"/>
          <p:cNvSpPr>
            <a:spLocks noGrp="1"/>
          </p:cNvSpPr>
          <p:nvPr>
            <p:ph type="sldNum" sz="quarter" idx="11"/>
          </p:nvPr>
        </p:nvSpPr>
        <p:spPr/>
        <p:txBody>
          <a:bodyPr rtlCol="0"/>
          <a:lstStyle/>
          <a:p>
            <a:fld id="{30B17796-EA6B-4F6E-BF25-A713A64DC28D}" type="slidenum">
              <a:rPr lang="es-CO" smtClean="0"/>
              <a:t>‹#›</a:t>
            </a:fld>
            <a:endParaRPr lang="es-CO" dirty="0"/>
          </a:p>
        </p:txBody>
      </p:sp>
      <p:sp>
        <p:nvSpPr>
          <p:cNvPr id="8" name="Footer Placeholder 7"/>
          <p:cNvSpPr>
            <a:spLocks noGrp="1"/>
          </p:cNvSpPr>
          <p:nvPr>
            <p:ph type="ftr" sz="quarter" idx="12"/>
          </p:nvPr>
        </p:nvSpPr>
        <p:spPr/>
        <p:txBody>
          <a:bodyPr rtlCol="0"/>
          <a:lstStyle/>
          <a:p>
            <a:endParaRPr lang="es-CO"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98575A-AC4B-4F9D-B27F-7E2B9C93251E}" type="datetimeFigureOut">
              <a:rPr lang="es-CO" smtClean="0"/>
              <a:t>02/10/2014</a:t>
            </a:fld>
            <a:endParaRPr lang="es-CO" dirty="0"/>
          </a:p>
        </p:txBody>
      </p:sp>
      <p:sp>
        <p:nvSpPr>
          <p:cNvPr id="3" name="Footer Placeholder 2"/>
          <p:cNvSpPr>
            <a:spLocks noGrp="1"/>
          </p:cNvSpPr>
          <p:nvPr>
            <p:ph type="ftr" sz="quarter" idx="11"/>
          </p:nvPr>
        </p:nvSpPr>
        <p:spPr/>
        <p:txBody>
          <a:bodyPr/>
          <a:lstStyle/>
          <a:p>
            <a:endParaRPr lang="es-CO" dirty="0"/>
          </a:p>
        </p:txBody>
      </p:sp>
      <p:sp>
        <p:nvSpPr>
          <p:cNvPr id="4" name="Slide Number Placeholder 3"/>
          <p:cNvSpPr>
            <a:spLocks noGrp="1"/>
          </p:cNvSpPr>
          <p:nvPr>
            <p:ph type="sldNum" sz="quarter" idx="12"/>
          </p:nvPr>
        </p:nvSpPr>
        <p:spPr/>
        <p:txBody>
          <a:bodyPr/>
          <a:lstStyle/>
          <a:p>
            <a:fld id="{30B17796-EA6B-4F6E-BF25-A713A64DC28D}" type="slidenum">
              <a:rPr lang="es-CO" smtClean="0"/>
              <a:t>‹#›</a:t>
            </a:fld>
            <a:endParaRPr lang="es-CO"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AD98575A-AC4B-4F9D-B27F-7E2B9C93251E}" type="datetimeFigureOut">
              <a:rPr lang="es-CO" smtClean="0"/>
              <a:t>02/10/2014</a:t>
            </a:fld>
            <a:endParaRPr lang="es-CO" dirty="0"/>
          </a:p>
        </p:txBody>
      </p:sp>
      <p:sp>
        <p:nvSpPr>
          <p:cNvPr id="22" name="Slide Number Placeholder 21"/>
          <p:cNvSpPr>
            <a:spLocks noGrp="1"/>
          </p:cNvSpPr>
          <p:nvPr>
            <p:ph type="sldNum" sz="quarter" idx="15"/>
          </p:nvPr>
        </p:nvSpPr>
        <p:spPr/>
        <p:txBody>
          <a:bodyPr rtlCol="0"/>
          <a:lstStyle/>
          <a:p>
            <a:fld id="{30B17796-EA6B-4F6E-BF25-A713A64DC28D}" type="slidenum">
              <a:rPr lang="es-CO" smtClean="0"/>
              <a:t>‹#›</a:t>
            </a:fld>
            <a:endParaRPr lang="es-CO" dirty="0"/>
          </a:p>
        </p:txBody>
      </p:sp>
      <p:sp>
        <p:nvSpPr>
          <p:cNvPr id="23" name="Footer Placeholder 22"/>
          <p:cNvSpPr>
            <a:spLocks noGrp="1"/>
          </p:cNvSpPr>
          <p:nvPr>
            <p:ph type="ftr" sz="quarter" idx="16"/>
          </p:nvPr>
        </p:nvSpPr>
        <p:spPr/>
        <p:txBody>
          <a:bodyPr rtlCol="0"/>
          <a:lstStyle/>
          <a:p>
            <a:endParaRPr lang="es-CO"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dirty="0"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AD98575A-AC4B-4F9D-B27F-7E2B9C93251E}" type="datetimeFigureOut">
              <a:rPr lang="es-CO" smtClean="0"/>
              <a:t>02/10/2014</a:t>
            </a:fld>
            <a:endParaRPr lang="es-CO" dirty="0"/>
          </a:p>
        </p:txBody>
      </p:sp>
      <p:sp>
        <p:nvSpPr>
          <p:cNvPr id="18" name="Slide Number Placeholder 17"/>
          <p:cNvSpPr>
            <a:spLocks noGrp="1"/>
          </p:cNvSpPr>
          <p:nvPr>
            <p:ph type="sldNum" sz="quarter" idx="11"/>
          </p:nvPr>
        </p:nvSpPr>
        <p:spPr/>
        <p:txBody>
          <a:bodyPr rtlCol="0"/>
          <a:lstStyle/>
          <a:p>
            <a:fld id="{30B17796-EA6B-4F6E-BF25-A713A64DC28D}" type="slidenum">
              <a:rPr lang="es-CO" smtClean="0"/>
              <a:t>‹#›</a:t>
            </a:fld>
            <a:endParaRPr lang="es-CO" dirty="0"/>
          </a:p>
        </p:txBody>
      </p:sp>
      <p:sp>
        <p:nvSpPr>
          <p:cNvPr id="21" name="Footer Placeholder 20"/>
          <p:cNvSpPr>
            <a:spLocks noGrp="1"/>
          </p:cNvSpPr>
          <p:nvPr>
            <p:ph type="ftr" sz="quarter" idx="12"/>
          </p:nvPr>
        </p:nvSpPr>
        <p:spPr/>
        <p:txBody>
          <a:bodyPr rtlCol="0"/>
          <a:lstStyle/>
          <a:p>
            <a:endParaRPr lang="es-CO"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D98575A-AC4B-4F9D-B27F-7E2B9C93251E}" type="datetimeFigureOut">
              <a:rPr lang="es-CO" smtClean="0"/>
              <a:t>02/10/2014</a:t>
            </a:fld>
            <a:endParaRPr lang="es-CO" dirty="0"/>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s-CO" dirty="0"/>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30B17796-EA6B-4F6E-BF25-A713A64DC28D}" type="slidenum">
              <a:rPr lang="es-CO" smtClean="0"/>
              <a:t>‹#›</a:t>
            </a:fld>
            <a:endParaRPr lang="es-CO"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wmf"/><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png"/><Relationship Id="rId1" Type="http://schemas.openxmlformats.org/officeDocument/2006/relationships/slideLayout" Target="../slideLayouts/slideLayout7.xml"/><Relationship Id="rId4" Type="http://schemas.openxmlformats.org/officeDocument/2006/relationships/image" Target="../media/image12.jpeg"/></Relationships>
</file>

<file path=ppt/slides/_rels/slide6.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slideLayout" Target="../slideLayouts/slideLayout7.xml"/><Relationship Id="rId4"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33600" y="381000"/>
            <a:ext cx="6172200" cy="1894362"/>
          </a:xfrm>
        </p:spPr>
        <p:txBody>
          <a:bodyPr/>
          <a:lstStyle/>
          <a:p>
            <a:pPr algn="ctr"/>
            <a:r>
              <a:rPr lang="es-CO" dirty="0" smtClean="0"/>
              <a:t>Lazarillo de </a:t>
            </a:r>
            <a:r>
              <a:rPr lang="es-CO" dirty="0" smtClean="0"/>
              <a:t>tormes</a:t>
            </a:r>
            <a:r>
              <a:rPr lang="es-CO" dirty="0" smtClean="0"/>
              <a:t/>
            </a:r>
            <a:br>
              <a:rPr lang="es-CO" dirty="0" smtClean="0"/>
            </a:br>
            <a:r>
              <a:rPr lang="es-CO" dirty="0" smtClean="0"/>
              <a:t>Tratado III -  de lo que le acaeció con un escudero</a:t>
            </a:r>
            <a:endParaRPr lang="es-CO" dirty="0"/>
          </a:p>
        </p:txBody>
      </p:sp>
      <p:pic>
        <p:nvPicPr>
          <p:cNvPr id="1028" name="Picture 4" descr="C:\Documents and Settings\221162\Local Settings\Temporary Internet Files\Content.IE5\JAMLF0AL\MC900036477[1].wmf"/>
          <p:cNvPicPr>
            <a:picLocks noChangeAspect="1" noChangeArrowheads="1"/>
          </p:cNvPicPr>
          <p:nvPr/>
        </p:nvPicPr>
        <p:blipFill>
          <a:blip r:embed="rId2" cstate="print"/>
          <a:srcRect/>
          <a:stretch>
            <a:fillRect/>
          </a:stretch>
        </p:blipFill>
        <p:spPr bwMode="auto">
          <a:xfrm>
            <a:off x="2667000" y="2438400"/>
            <a:ext cx="2516429" cy="3309504"/>
          </a:xfrm>
          <a:prstGeom prst="rect">
            <a:avLst/>
          </a:prstGeom>
          <a:noFill/>
        </p:spPr>
      </p:pic>
      <p:pic>
        <p:nvPicPr>
          <p:cNvPr id="1030" name="Picture 6" descr="C:\Documents and Settings\221162\Local Settings\Temporary Internet Files\Content.IE5\OYPU2EWE\MP900427635[1].jpg"/>
          <p:cNvPicPr>
            <a:picLocks noChangeAspect="1" noChangeArrowheads="1"/>
          </p:cNvPicPr>
          <p:nvPr/>
        </p:nvPicPr>
        <p:blipFill>
          <a:blip r:embed="rId3" cstate="print"/>
          <a:srcRect/>
          <a:stretch>
            <a:fillRect/>
          </a:stretch>
        </p:blipFill>
        <p:spPr bwMode="auto">
          <a:xfrm>
            <a:off x="5638800" y="2819400"/>
            <a:ext cx="2608511" cy="2590800"/>
          </a:xfrm>
          <a:prstGeom prst="rect">
            <a:avLst/>
          </a:prstGeom>
          <a:noFill/>
        </p:spPr>
      </p:pic>
      <p:sp>
        <p:nvSpPr>
          <p:cNvPr id="9" name="TextBox 8"/>
          <p:cNvSpPr txBox="1"/>
          <p:nvPr/>
        </p:nvSpPr>
        <p:spPr>
          <a:xfrm>
            <a:off x="3200400" y="5943600"/>
            <a:ext cx="5943600" cy="400110"/>
          </a:xfrm>
          <a:prstGeom prst="rect">
            <a:avLst/>
          </a:prstGeom>
          <a:noFill/>
        </p:spPr>
        <p:txBody>
          <a:bodyPr wrap="square" rtlCol="0">
            <a:spAutoFit/>
          </a:bodyPr>
          <a:lstStyle/>
          <a:p>
            <a:r>
              <a:rPr lang="es-CO" sz="2000" dirty="0" smtClean="0"/>
              <a:t>El escudero                                  El Lazarillo</a:t>
            </a:r>
            <a:endParaRPr lang="es-CO"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s-CO" dirty="0" err="1" smtClean="0"/>
              <a:t>Lazaro</a:t>
            </a:r>
            <a:r>
              <a:rPr lang="es-CO" dirty="0" smtClean="0"/>
              <a:t> y el escudero</a:t>
            </a:r>
            <a:endParaRPr lang="es-CO" dirty="0"/>
          </a:p>
        </p:txBody>
      </p:sp>
      <p:pic>
        <p:nvPicPr>
          <p:cNvPr id="7" name="Picture Placeholder 6" descr="Lazaro y el escudero.jpg"/>
          <p:cNvPicPr>
            <a:picLocks noGrp="1" noChangeAspect="1"/>
          </p:cNvPicPr>
          <p:nvPr>
            <p:ph type="pic" idx="1"/>
          </p:nvPr>
        </p:nvPicPr>
        <p:blipFill>
          <a:blip r:embed="rId2" cstate="print"/>
          <a:srcRect t="13175" b="13175"/>
          <a:stretch>
            <a:fillRect/>
          </a:stretch>
        </p:blipFill>
        <p:spPr>
          <a:xfrm>
            <a:off x="0" y="0"/>
            <a:ext cx="6172200" cy="6858000"/>
          </a:xfrm>
        </p:spPr>
      </p:pic>
      <p:sp>
        <p:nvSpPr>
          <p:cNvPr id="6" name="Text Placeholder 5"/>
          <p:cNvSpPr>
            <a:spLocks noGrp="1"/>
          </p:cNvSpPr>
          <p:nvPr>
            <p:ph type="body" sz="half" idx="2"/>
          </p:nvPr>
        </p:nvSpPr>
        <p:spPr>
          <a:xfrm>
            <a:off x="6765798" y="264794"/>
            <a:ext cx="1692402" cy="5983605"/>
          </a:xfrm>
        </p:spPr>
        <p:txBody>
          <a:bodyPr>
            <a:normAutofit/>
          </a:bodyPr>
          <a:lstStyle/>
          <a:p>
            <a:r>
              <a:rPr lang="es-MX" sz="2000" dirty="0" smtClean="0"/>
              <a:t>Lázaro llegó a Toledo, donde, por quince días, vivió de limosnas. </a:t>
            </a:r>
            <a:endParaRPr lang="es-MX" sz="2000" dirty="0" smtClean="0"/>
          </a:p>
          <a:p>
            <a:endParaRPr lang="es-MX" sz="2000" dirty="0" smtClean="0"/>
          </a:p>
          <a:p>
            <a:r>
              <a:rPr lang="es-MX" sz="2000" dirty="0" smtClean="0"/>
              <a:t>Un </a:t>
            </a:r>
            <a:r>
              <a:rPr lang="es-MX" sz="2000" dirty="0" smtClean="0"/>
              <a:t>día, se encontró con un escudero de muy buena apariencia, quien fue su próximo amo</a:t>
            </a:r>
            <a:endParaRPr lang="es-CO"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381000"/>
            <a:ext cx="5791200" cy="5324535"/>
          </a:xfrm>
          <a:prstGeom prst="rect">
            <a:avLst/>
          </a:prstGeom>
        </p:spPr>
        <p:txBody>
          <a:bodyPr wrap="square">
            <a:spAutoFit/>
          </a:bodyPr>
          <a:lstStyle/>
          <a:p>
            <a:r>
              <a:rPr lang="es-CO" sz="2000" dirty="0" smtClean="0"/>
              <a:t>Lázaro considero que  aquel escudero tan elegante,  bien peinado seria mas probablemente un buen amo,  que jamás lo dejaría pasar hambre, pero su impresión fue errónea, el escudero parecía  ser una buena persona bastante distinguida, pero no era lo que aparentaba, era un forastero, pobre ya a pesar de gozar de buenas  costumbres  pasaba tanta hambre  como lo hacia Lazarillo, el escudero  al contrario de  los  amos  que Lázaro había  tenido ,  era bueno con Lázaro, el despertó el Lazarillo  sentimientos de lastima y caridad, ya que se veían  atravesar  juntos las desventura  que su trágica vida llevaba, en ocasiones Lazarillo tenia  que ir a mendigar por comida  y luego la compartirla con su amo, dormir incluso en la misma cama.</a:t>
            </a:r>
            <a:endParaRPr lang="es-CO" sz="2000" dirty="0"/>
          </a:p>
        </p:txBody>
      </p:sp>
      <p:pic>
        <p:nvPicPr>
          <p:cNvPr id="3075" name="Picture 3" descr="C:\Documents and Settings\221162\Local Settings\Temporary Internet Files\Content.IE5\WOFPGHY3\MC900149321[1].wmf"/>
          <p:cNvPicPr>
            <a:picLocks noChangeAspect="1" noChangeArrowheads="1"/>
          </p:cNvPicPr>
          <p:nvPr/>
        </p:nvPicPr>
        <p:blipFill>
          <a:blip r:embed="rId2" cstate="print"/>
          <a:srcRect/>
          <a:stretch>
            <a:fillRect/>
          </a:stretch>
        </p:blipFill>
        <p:spPr bwMode="auto">
          <a:xfrm>
            <a:off x="6705600" y="4419600"/>
            <a:ext cx="1371600" cy="2298071"/>
          </a:xfrm>
          <a:prstGeom prst="rect">
            <a:avLst/>
          </a:prstGeom>
          <a:noFill/>
        </p:spPr>
      </p:pic>
      <p:pic>
        <p:nvPicPr>
          <p:cNvPr id="3077" name="Picture 5" descr="C:\Documents and Settings\221162\Local Settings\Temporary Internet Files\Content.IE5\WOFPGHY3\MP900440293[1].jpg"/>
          <p:cNvPicPr>
            <a:picLocks noChangeAspect="1" noChangeArrowheads="1"/>
          </p:cNvPicPr>
          <p:nvPr/>
        </p:nvPicPr>
        <p:blipFill>
          <a:blip r:embed="rId3" cstate="print"/>
          <a:srcRect/>
          <a:stretch>
            <a:fillRect/>
          </a:stretch>
        </p:blipFill>
        <p:spPr bwMode="auto">
          <a:xfrm>
            <a:off x="6553200" y="2971800"/>
            <a:ext cx="1905000" cy="1429657"/>
          </a:xfrm>
          <a:prstGeom prst="rect">
            <a:avLst/>
          </a:prstGeom>
          <a:noFill/>
        </p:spPr>
      </p:pic>
      <p:pic>
        <p:nvPicPr>
          <p:cNvPr id="3078" name="Picture 6" descr="C:\Documents and Settings\221162\Local Settings\Temporary Internet Files\Content.IE5\QUDMHULJ\MP900430722[1].jpg"/>
          <p:cNvPicPr>
            <a:picLocks noChangeAspect="1" noChangeArrowheads="1"/>
          </p:cNvPicPr>
          <p:nvPr/>
        </p:nvPicPr>
        <p:blipFill>
          <a:blip r:embed="rId4" cstate="print"/>
          <a:srcRect/>
          <a:stretch>
            <a:fillRect/>
          </a:stretch>
        </p:blipFill>
        <p:spPr bwMode="auto">
          <a:xfrm>
            <a:off x="6172200" y="228600"/>
            <a:ext cx="2667000" cy="26670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609600"/>
            <a:ext cx="4572000" cy="4154984"/>
          </a:xfrm>
          <a:prstGeom prst="rect">
            <a:avLst/>
          </a:prstGeom>
        </p:spPr>
        <p:txBody>
          <a:bodyPr>
            <a:spAutoFit/>
          </a:bodyPr>
          <a:lstStyle/>
          <a:p>
            <a:r>
              <a:rPr lang="es-CO" sz="2400" dirty="0" smtClean="0"/>
              <a:t>En este punto los papeles  se vieron inversos ya que  nos presenta  que era Lázaro era quien velaba por  el escudero y no el  amo por Lázaro,  se observa   que  el escudero  era un hombre  que  siempre  daba falsas impresiones , que era orgulloso y que prefería  pasar hambre  al verse mendigar por las calles  en busca de comida.</a:t>
            </a:r>
            <a:endParaRPr lang="es-CO" sz="2400" dirty="0"/>
          </a:p>
        </p:txBody>
      </p:sp>
      <p:pic>
        <p:nvPicPr>
          <p:cNvPr id="2050" name="Picture 2" descr="C:\Documents and Settings\221162\Local Settings\Temporary Internet Files\Content.IE5\QUDMHULJ\MP900427740[1].jpg"/>
          <p:cNvPicPr>
            <a:picLocks noChangeAspect="1" noChangeArrowheads="1"/>
          </p:cNvPicPr>
          <p:nvPr/>
        </p:nvPicPr>
        <p:blipFill>
          <a:blip r:embed="rId2" cstate="print"/>
          <a:srcRect/>
          <a:stretch>
            <a:fillRect/>
          </a:stretch>
        </p:blipFill>
        <p:spPr bwMode="auto">
          <a:xfrm>
            <a:off x="5334000" y="533400"/>
            <a:ext cx="3277716" cy="4914175"/>
          </a:xfrm>
          <a:prstGeom prst="rect">
            <a:avLst/>
          </a:prstGeom>
          <a:noFill/>
        </p:spPr>
      </p:pic>
      <p:pic>
        <p:nvPicPr>
          <p:cNvPr id="2051" name="Picture 3" descr="C:\Documents and Settings\221162\Local Settings\Temporary Internet Files\Content.IE5\904FVGVJ\MC900216954[1].wmf"/>
          <p:cNvPicPr>
            <a:picLocks noChangeAspect="1" noChangeArrowheads="1"/>
          </p:cNvPicPr>
          <p:nvPr/>
        </p:nvPicPr>
        <p:blipFill>
          <a:blip r:embed="rId3" cstate="print"/>
          <a:srcRect/>
          <a:stretch>
            <a:fillRect/>
          </a:stretch>
        </p:blipFill>
        <p:spPr bwMode="auto">
          <a:xfrm>
            <a:off x="457200" y="4800600"/>
            <a:ext cx="1760220" cy="1823314"/>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457200"/>
            <a:ext cx="7010400" cy="3785652"/>
          </a:xfrm>
          <a:prstGeom prst="rect">
            <a:avLst/>
          </a:prstGeom>
        </p:spPr>
        <p:txBody>
          <a:bodyPr wrap="square">
            <a:spAutoFit/>
          </a:bodyPr>
          <a:lstStyle/>
          <a:p>
            <a:r>
              <a:rPr lang="es-CO" sz="2000" dirty="0" smtClean="0"/>
              <a:t>luego de un tiempo de haber aguantado días  de junto a Lazarillo,   el escudero pudo obtener dinero para  poder comer bien, esto nos muestra  que a pesar  de  que el escudero era una farsa , se preocupaba por Lázaro ya  que  el dinero que obtiene es gastado principalmente en alimento para Lázaro, una vez  de que  ellos saciaron su hambre lazarillo tuvo la suficiente confianza  para  preguntarle a su amo  que donde era él , explica que es  de Catilla la Vieja, y que fue exilado de ella dejándolo sin nada, luego de esto Lázaro no volvió a ver al escudero con los mismos ojos, incluso le llego a desagradar por ser una persona falsa.</a:t>
            </a:r>
            <a:endParaRPr lang="es-CO" sz="2000" dirty="0"/>
          </a:p>
        </p:txBody>
      </p:sp>
      <p:pic>
        <p:nvPicPr>
          <p:cNvPr id="4099" name="Picture 3" descr="C:\Documents and Settings\221162\Local Settings\Temporary Internet Files\Content.IE5\064NDG3M\MC900440395[1].png"/>
          <p:cNvPicPr>
            <a:picLocks noChangeAspect="1" noChangeArrowheads="1"/>
          </p:cNvPicPr>
          <p:nvPr/>
        </p:nvPicPr>
        <p:blipFill>
          <a:blip r:embed="rId2" cstate="print"/>
          <a:srcRect/>
          <a:stretch>
            <a:fillRect/>
          </a:stretch>
        </p:blipFill>
        <p:spPr bwMode="auto">
          <a:xfrm>
            <a:off x="304800" y="4114800"/>
            <a:ext cx="2743200" cy="2743200"/>
          </a:xfrm>
          <a:prstGeom prst="rect">
            <a:avLst/>
          </a:prstGeom>
          <a:noFill/>
        </p:spPr>
      </p:pic>
      <p:pic>
        <p:nvPicPr>
          <p:cNvPr id="4101" name="Picture 5" descr="C:\Documents and Settings\221162\Local Settings\Temporary Internet Files\Content.IE5\OYPU2EWE\MP900411701[1].jpg"/>
          <p:cNvPicPr>
            <a:picLocks noChangeAspect="1" noChangeArrowheads="1"/>
          </p:cNvPicPr>
          <p:nvPr/>
        </p:nvPicPr>
        <p:blipFill>
          <a:blip r:embed="rId3" cstate="print"/>
          <a:srcRect/>
          <a:stretch>
            <a:fillRect/>
          </a:stretch>
        </p:blipFill>
        <p:spPr bwMode="auto">
          <a:xfrm>
            <a:off x="3048000" y="4523422"/>
            <a:ext cx="3276600" cy="2334578"/>
          </a:xfrm>
          <a:prstGeom prst="rect">
            <a:avLst/>
          </a:prstGeom>
          <a:noFill/>
        </p:spPr>
      </p:pic>
      <p:pic>
        <p:nvPicPr>
          <p:cNvPr id="4102" name="Picture 6" descr="C:\Documents and Settings\221162\Local Settings\Temporary Internet Files\Content.IE5\OYPU2EWE\MP900314312[1].jpg"/>
          <p:cNvPicPr>
            <a:picLocks noChangeAspect="1" noChangeArrowheads="1"/>
          </p:cNvPicPr>
          <p:nvPr/>
        </p:nvPicPr>
        <p:blipFill>
          <a:blip r:embed="rId4" cstate="print"/>
          <a:srcRect/>
          <a:stretch>
            <a:fillRect/>
          </a:stretch>
        </p:blipFill>
        <p:spPr bwMode="auto">
          <a:xfrm>
            <a:off x="6553200" y="4038600"/>
            <a:ext cx="1524000" cy="255419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457200"/>
            <a:ext cx="4572000" cy="5632311"/>
          </a:xfrm>
          <a:prstGeom prst="rect">
            <a:avLst/>
          </a:prstGeom>
        </p:spPr>
        <p:txBody>
          <a:bodyPr>
            <a:spAutoFit/>
          </a:bodyPr>
          <a:lstStyle/>
          <a:p>
            <a:r>
              <a:rPr lang="es-CO" sz="2400" dirty="0" smtClean="0"/>
              <a:t>Ya pasado un tiempo unos cobradores llegaron a pedir el dinero de la renta de la hacienda y del colchón viejo en el que dormían, el escudero se fue de ahí  dejando a Lázaro solo poniendo una escusa  de que iba a buscar el dinero pero  al final por ir no a la cárcel  huyo de aquel lugar traicionando a Lázaro  acosta de los cobradores, que casi se lo llevan a la cárcel pero al final unas mujeres hablaron por el dejándolo libre.</a:t>
            </a:r>
            <a:endParaRPr lang="es-CO" sz="2400" dirty="0"/>
          </a:p>
        </p:txBody>
      </p:sp>
      <p:pic>
        <p:nvPicPr>
          <p:cNvPr id="5123" name="Picture 3" descr="C:\Documents and Settings\221162\Local Settings\Temporary Internet Files\Content.IE5\WOFPGHY3\MC900104754[1].wmf"/>
          <p:cNvPicPr>
            <a:picLocks noChangeAspect="1" noChangeArrowheads="1"/>
          </p:cNvPicPr>
          <p:nvPr/>
        </p:nvPicPr>
        <p:blipFill>
          <a:blip r:embed="rId2" cstate="print"/>
          <a:srcRect/>
          <a:stretch>
            <a:fillRect/>
          </a:stretch>
        </p:blipFill>
        <p:spPr bwMode="auto">
          <a:xfrm>
            <a:off x="5867400" y="381000"/>
            <a:ext cx="1814170" cy="1797710"/>
          </a:xfrm>
          <a:prstGeom prst="rect">
            <a:avLst/>
          </a:prstGeom>
          <a:noFill/>
        </p:spPr>
      </p:pic>
      <p:pic>
        <p:nvPicPr>
          <p:cNvPr id="5126" name="Picture 6" descr="C:\Documents and Settings\221162\Local Settings\Temporary Internet Files\Content.IE5\OYPU2EWE\MC900279132[1].wmf"/>
          <p:cNvPicPr>
            <a:picLocks noChangeAspect="1" noChangeArrowheads="1"/>
          </p:cNvPicPr>
          <p:nvPr/>
        </p:nvPicPr>
        <p:blipFill>
          <a:blip r:embed="rId3" cstate="print"/>
          <a:srcRect/>
          <a:stretch>
            <a:fillRect/>
          </a:stretch>
        </p:blipFill>
        <p:spPr bwMode="auto">
          <a:xfrm>
            <a:off x="5715000" y="2286000"/>
            <a:ext cx="2286899" cy="1905000"/>
          </a:xfrm>
          <a:prstGeom prst="rect">
            <a:avLst/>
          </a:prstGeom>
          <a:noFill/>
        </p:spPr>
      </p:pic>
      <p:pic>
        <p:nvPicPr>
          <p:cNvPr id="5127" name="Picture 7" descr="C:\Documents and Settings\221162\Local Settings\Temporary Internet Files\Content.IE5\904FVGVJ\MP900407482[1].jpg"/>
          <p:cNvPicPr>
            <a:picLocks noChangeAspect="1" noChangeArrowheads="1"/>
          </p:cNvPicPr>
          <p:nvPr/>
        </p:nvPicPr>
        <p:blipFill>
          <a:blip r:embed="rId4" cstate="print"/>
          <a:srcRect/>
          <a:stretch>
            <a:fillRect/>
          </a:stretch>
        </p:blipFill>
        <p:spPr bwMode="auto">
          <a:xfrm>
            <a:off x="5181600" y="4572000"/>
            <a:ext cx="2971800" cy="1980426"/>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29</TotalTime>
  <Words>92</Words>
  <Application>Microsoft Office PowerPoint</Application>
  <PresentationFormat>On-screen Show (4:3)</PresentationFormat>
  <Paragraphs>10</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Oriel</vt:lpstr>
      <vt:lpstr>Lazarillo de tormes Tratado III -  de lo que le acaeció con un escudero</vt:lpstr>
      <vt:lpstr>Lazaro y el escudero</vt:lpstr>
      <vt:lpstr>Slide 3</vt:lpstr>
      <vt:lpstr>Slide 4</vt:lpstr>
      <vt:lpstr>Slide 5</vt:lpstr>
      <vt:lpstr>Slide 6</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Lazarillo de tormes Tratado III -  de lo que le acaeció con un escudero</dc:title>
  <dc:creator>221162</dc:creator>
  <cp:lastModifiedBy>221162</cp:lastModifiedBy>
  <cp:revision>3</cp:revision>
  <dcterms:created xsi:type="dcterms:W3CDTF">2014-10-02T15:20:53Z</dcterms:created>
  <dcterms:modified xsi:type="dcterms:W3CDTF">2014-10-02T15:50:21Z</dcterms:modified>
</cp:coreProperties>
</file>